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5"/>
  </p:notesMasterIdLst>
  <p:handoutMasterIdLst>
    <p:handoutMasterId r:id="rId6"/>
  </p:handoutMasterIdLst>
  <p:sldIdLst>
    <p:sldId id="280" r:id="rId2"/>
    <p:sldId id="281" r:id="rId3"/>
    <p:sldId id="27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1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0" d="100"/>
          <a:sy n="80" d="100"/>
        </p:scale>
        <p:origin x="244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A2DF0E-A83E-4BD1-8DE4-4AE482125FDF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5B29C6-BEB7-4E3C-B3E1-FE145CC8F54A}">
      <dgm:prSet phldrT="[Text]"/>
      <dgm:spPr/>
      <dgm:t>
        <a:bodyPr/>
        <a:lstStyle/>
        <a:p>
          <a:r>
            <a:rPr lang="en-US" dirty="0" smtClean="0"/>
            <a:t>The 2 sources of income are:</a:t>
          </a:r>
          <a:endParaRPr lang="en-US" dirty="0"/>
        </a:p>
      </dgm:t>
    </dgm:pt>
    <dgm:pt modelId="{9B827ADF-ABB2-435A-A52E-14A1806B8DD4}" type="parTrans" cxnId="{45038400-7E1C-45AD-AD22-4EBF2D360CBF}">
      <dgm:prSet/>
      <dgm:spPr/>
      <dgm:t>
        <a:bodyPr/>
        <a:lstStyle/>
        <a:p>
          <a:endParaRPr lang="en-US"/>
        </a:p>
      </dgm:t>
    </dgm:pt>
    <dgm:pt modelId="{A764A4E9-5146-4C6C-B7D1-6948C2B34B19}" type="sibTrans" cxnId="{45038400-7E1C-45AD-AD22-4EBF2D360CBF}">
      <dgm:prSet/>
      <dgm:spPr/>
      <dgm:t>
        <a:bodyPr/>
        <a:lstStyle/>
        <a:p>
          <a:endParaRPr lang="en-US"/>
        </a:p>
      </dgm:t>
    </dgm:pt>
    <dgm:pt modelId="{3F3BBD6B-7AF3-43A0-8519-5FED78812BDD}">
      <dgm:prSet phldrT="[Text]"/>
      <dgm:spPr/>
      <dgm:t>
        <a:bodyPr/>
        <a:lstStyle/>
        <a:p>
          <a:r>
            <a:rPr lang="en-US" dirty="0" smtClean="0"/>
            <a:t>Membership Dues</a:t>
          </a:r>
          <a:endParaRPr lang="en-US" dirty="0"/>
        </a:p>
      </dgm:t>
    </dgm:pt>
    <dgm:pt modelId="{6B16EC98-2C1D-421C-962A-CE9CD9F12C50}" type="parTrans" cxnId="{36F47193-D05D-4D37-BDD6-71E20DD463DE}">
      <dgm:prSet/>
      <dgm:spPr/>
      <dgm:t>
        <a:bodyPr/>
        <a:lstStyle/>
        <a:p>
          <a:endParaRPr lang="en-US"/>
        </a:p>
      </dgm:t>
    </dgm:pt>
    <dgm:pt modelId="{C30A5F56-DF44-4146-A7B8-E6796EA6AB80}" type="sibTrans" cxnId="{36F47193-D05D-4D37-BDD6-71E20DD463DE}">
      <dgm:prSet/>
      <dgm:spPr/>
      <dgm:t>
        <a:bodyPr/>
        <a:lstStyle/>
        <a:p>
          <a:endParaRPr lang="en-US"/>
        </a:p>
      </dgm:t>
    </dgm:pt>
    <dgm:pt modelId="{B8B1B2CA-0897-4606-93E4-64F1A6712C5E}">
      <dgm:prSet phldrT="[Text]"/>
      <dgm:spPr/>
      <dgm:t>
        <a:bodyPr/>
        <a:lstStyle/>
        <a:p>
          <a:r>
            <a:rPr lang="en-US" dirty="0" smtClean="0"/>
            <a:t>Participation Cost for Annual Assembly</a:t>
          </a:r>
          <a:endParaRPr lang="en-US" dirty="0"/>
        </a:p>
      </dgm:t>
    </dgm:pt>
    <dgm:pt modelId="{C15904E9-4F92-4F19-A06D-70D9B3468F69}" type="parTrans" cxnId="{7B0C90A3-C641-4FA3-BF7C-7FF3CD78D961}">
      <dgm:prSet/>
      <dgm:spPr/>
      <dgm:t>
        <a:bodyPr/>
        <a:lstStyle/>
        <a:p>
          <a:endParaRPr lang="en-US"/>
        </a:p>
      </dgm:t>
    </dgm:pt>
    <dgm:pt modelId="{6DAC0CB1-6BCE-4FCC-A94F-07BC6E272D35}" type="sibTrans" cxnId="{7B0C90A3-C641-4FA3-BF7C-7FF3CD78D961}">
      <dgm:prSet/>
      <dgm:spPr/>
      <dgm:t>
        <a:bodyPr/>
        <a:lstStyle/>
        <a:p>
          <a:endParaRPr lang="en-US"/>
        </a:p>
      </dgm:t>
    </dgm:pt>
    <dgm:pt modelId="{FCB65E82-844B-4C3B-95F1-4C12CDE7D912}">
      <dgm:prSet phldrT="[Text]"/>
      <dgm:spPr/>
      <dgm:t>
        <a:bodyPr/>
        <a:lstStyle/>
        <a:p>
          <a:r>
            <a:rPr lang="en-US" dirty="0" smtClean="0"/>
            <a:t>Expenses include:</a:t>
          </a:r>
          <a:endParaRPr lang="en-US" dirty="0"/>
        </a:p>
      </dgm:t>
    </dgm:pt>
    <dgm:pt modelId="{0C757E90-F09B-4182-B46F-057901E85711}" type="parTrans" cxnId="{CB8DB22D-9386-43DF-BCFA-D9C7920E3068}">
      <dgm:prSet/>
      <dgm:spPr/>
      <dgm:t>
        <a:bodyPr/>
        <a:lstStyle/>
        <a:p>
          <a:endParaRPr lang="en-US"/>
        </a:p>
      </dgm:t>
    </dgm:pt>
    <dgm:pt modelId="{846CE625-C8A7-4554-871A-8482D0503C36}" type="sibTrans" cxnId="{CB8DB22D-9386-43DF-BCFA-D9C7920E3068}">
      <dgm:prSet/>
      <dgm:spPr/>
      <dgm:t>
        <a:bodyPr/>
        <a:lstStyle/>
        <a:p>
          <a:endParaRPr lang="en-US"/>
        </a:p>
      </dgm:t>
    </dgm:pt>
    <dgm:pt modelId="{DC95CAAA-B04E-4D1F-B164-15017C8AC412}">
      <dgm:prSet phldrT="[Text]"/>
      <dgm:spPr/>
      <dgm:t>
        <a:bodyPr/>
        <a:lstStyle/>
        <a:p>
          <a:r>
            <a:rPr lang="en-US" dirty="0" smtClean="0"/>
            <a:t>Annual Assembly </a:t>
          </a:r>
          <a:endParaRPr lang="en-US" dirty="0"/>
        </a:p>
      </dgm:t>
    </dgm:pt>
    <dgm:pt modelId="{2086CF67-CE28-4645-9DC2-948A44BE872A}" type="parTrans" cxnId="{8485FCDF-589E-4B83-8808-922A7213908E}">
      <dgm:prSet/>
      <dgm:spPr/>
      <dgm:t>
        <a:bodyPr/>
        <a:lstStyle/>
        <a:p>
          <a:endParaRPr lang="en-US"/>
        </a:p>
      </dgm:t>
    </dgm:pt>
    <dgm:pt modelId="{B49878EC-C65E-4DC9-A5C1-E6E4F3A967A5}" type="sibTrans" cxnId="{8485FCDF-589E-4B83-8808-922A7213908E}">
      <dgm:prSet/>
      <dgm:spPr/>
      <dgm:t>
        <a:bodyPr/>
        <a:lstStyle/>
        <a:p>
          <a:endParaRPr lang="en-US"/>
        </a:p>
      </dgm:t>
    </dgm:pt>
    <dgm:pt modelId="{97F713AE-9232-42B8-A209-C0D766493FA8}">
      <dgm:prSet phldrT="[Text]"/>
      <dgm:spPr/>
      <dgm:t>
        <a:bodyPr/>
        <a:lstStyle/>
        <a:p>
          <a:r>
            <a:rPr lang="en-US" dirty="0" smtClean="0"/>
            <a:t>Website maintenance</a:t>
          </a:r>
          <a:endParaRPr lang="en-US" dirty="0"/>
        </a:p>
      </dgm:t>
    </dgm:pt>
    <dgm:pt modelId="{1119B637-CAE4-4067-9ADC-87313FD1823E}" type="parTrans" cxnId="{830B5681-E911-4BDF-8487-030EF24829F1}">
      <dgm:prSet/>
      <dgm:spPr/>
      <dgm:t>
        <a:bodyPr/>
        <a:lstStyle/>
        <a:p>
          <a:endParaRPr lang="en-US"/>
        </a:p>
      </dgm:t>
    </dgm:pt>
    <dgm:pt modelId="{13884631-BD45-46B1-A5FB-E590F3934235}" type="sibTrans" cxnId="{830B5681-E911-4BDF-8487-030EF24829F1}">
      <dgm:prSet/>
      <dgm:spPr/>
      <dgm:t>
        <a:bodyPr/>
        <a:lstStyle/>
        <a:p>
          <a:endParaRPr lang="en-US"/>
        </a:p>
      </dgm:t>
    </dgm:pt>
    <dgm:pt modelId="{BEE1ACD3-3FE3-4345-8973-688D6F380BD6}">
      <dgm:prSet phldrT="[Text]"/>
      <dgm:spPr/>
      <dgm:t>
        <a:bodyPr/>
        <a:lstStyle/>
        <a:p>
          <a:r>
            <a:rPr lang="en-US" dirty="0" smtClean="0"/>
            <a:t>We offer scholarships to the National Assembly</a:t>
          </a:r>
          <a:endParaRPr lang="en-US" dirty="0"/>
        </a:p>
      </dgm:t>
    </dgm:pt>
    <dgm:pt modelId="{3A0D3F23-9FEE-4C4F-AAB6-EEAE38031850}" type="parTrans" cxnId="{A392156C-F0E5-40D5-AF67-584FE5154A65}">
      <dgm:prSet/>
      <dgm:spPr/>
      <dgm:t>
        <a:bodyPr/>
        <a:lstStyle/>
        <a:p>
          <a:endParaRPr lang="en-US"/>
        </a:p>
      </dgm:t>
    </dgm:pt>
    <dgm:pt modelId="{1C7E71D8-AFA0-4905-9398-D1ED6B99F31D}" type="sibTrans" cxnId="{A392156C-F0E5-40D5-AF67-584FE5154A65}">
      <dgm:prSet/>
      <dgm:spPr/>
      <dgm:t>
        <a:bodyPr/>
        <a:lstStyle/>
        <a:p>
          <a:endParaRPr lang="en-US"/>
        </a:p>
      </dgm:t>
    </dgm:pt>
    <dgm:pt modelId="{FB898CB0-5A13-459F-B9EF-1943028E49B3}">
      <dgm:prSet phldrT="[Text]"/>
      <dgm:spPr/>
      <dgm:t>
        <a:bodyPr/>
        <a:lstStyle/>
        <a:p>
          <a:r>
            <a:rPr lang="en-US" dirty="0" smtClean="0"/>
            <a:t>At this Assembly there are  5 who  asked for and received scholarships</a:t>
          </a:r>
          <a:endParaRPr lang="en-US" dirty="0"/>
        </a:p>
      </dgm:t>
    </dgm:pt>
    <dgm:pt modelId="{9F9A206E-C225-4D9D-8B21-29648FF6B598}" type="parTrans" cxnId="{B681A302-F80A-4B88-A8E6-1AD77542BD2F}">
      <dgm:prSet/>
      <dgm:spPr/>
      <dgm:t>
        <a:bodyPr/>
        <a:lstStyle/>
        <a:p>
          <a:endParaRPr lang="en-US"/>
        </a:p>
      </dgm:t>
    </dgm:pt>
    <dgm:pt modelId="{7EFD49F6-B318-45D0-BF7B-7990B86DA893}" type="sibTrans" cxnId="{B681A302-F80A-4B88-A8E6-1AD77542BD2F}">
      <dgm:prSet/>
      <dgm:spPr/>
      <dgm:t>
        <a:bodyPr/>
        <a:lstStyle/>
        <a:p>
          <a:endParaRPr lang="en-US"/>
        </a:p>
      </dgm:t>
    </dgm:pt>
    <dgm:pt modelId="{03FF7BD3-EA97-4482-9AD2-79D0D2F55E5A}">
      <dgm:prSet phldrT="[Text]"/>
      <dgm:spPr/>
      <dgm:t>
        <a:bodyPr/>
        <a:lstStyle/>
        <a:p>
          <a:r>
            <a:rPr lang="en-US" dirty="0" smtClean="0"/>
            <a:t>Legal Fees</a:t>
          </a:r>
          <a:endParaRPr lang="en-US" dirty="0"/>
        </a:p>
      </dgm:t>
    </dgm:pt>
    <dgm:pt modelId="{1799CEFC-6BA4-4C55-BEBA-ADFD404DFE80}" type="parTrans" cxnId="{62F6CA51-DA49-43D8-9E0A-C14F56C642ED}">
      <dgm:prSet/>
      <dgm:spPr/>
      <dgm:t>
        <a:bodyPr/>
        <a:lstStyle/>
        <a:p>
          <a:endParaRPr lang="en-US"/>
        </a:p>
      </dgm:t>
    </dgm:pt>
    <dgm:pt modelId="{EA83493D-A13A-4620-A4F6-53916C59A4B9}" type="sibTrans" cxnId="{62F6CA51-DA49-43D8-9E0A-C14F56C642ED}">
      <dgm:prSet/>
      <dgm:spPr/>
      <dgm:t>
        <a:bodyPr/>
        <a:lstStyle/>
        <a:p>
          <a:endParaRPr lang="en-US"/>
        </a:p>
      </dgm:t>
    </dgm:pt>
    <dgm:pt modelId="{FC970672-B2E2-4653-A30E-29318D1E2AFE}">
      <dgm:prSet phldrT="[Text]"/>
      <dgm:spPr/>
      <dgm:t>
        <a:bodyPr/>
        <a:lstStyle/>
        <a:p>
          <a:r>
            <a:rPr lang="en-US" dirty="0" smtClean="0"/>
            <a:t>Costs pertaining to Board activity collectively and to individual positions</a:t>
          </a:r>
          <a:endParaRPr lang="en-US" dirty="0"/>
        </a:p>
      </dgm:t>
    </dgm:pt>
    <dgm:pt modelId="{B16AB6E8-F028-43E9-AFB0-3B5CAB38D793}" type="parTrans" cxnId="{E1DCC55A-D811-41A7-A491-5FE53DADC773}">
      <dgm:prSet/>
      <dgm:spPr/>
      <dgm:t>
        <a:bodyPr/>
        <a:lstStyle/>
        <a:p>
          <a:endParaRPr lang="en-US"/>
        </a:p>
      </dgm:t>
    </dgm:pt>
    <dgm:pt modelId="{D7A6C5AA-3B4D-4B47-BF51-59617E538B0F}" type="sibTrans" cxnId="{E1DCC55A-D811-41A7-A491-5FE53DADC773}">
      <dgm:prSet/>
      <dgm:spPr/>
      <dgm:t>
        <a:bodyPr/>
        <a:lstStyle/>
        <a:p>
          <a:endParaRPr lang="en-US"/>
        </a:p>
      </dgm:t>
    </dgm:pt>
    <dgm:pt modelId="{DBA5856D-5895-499E-A56A-6A846E0D57A2}">
      <dgm:prSet phldrT="[Text]"/>
      <dgm:spPr/>
      <dgm:t>
        <a:bodyPr/>
        <a:lstStyle/>
        <a:p>
          <a:r>
            <a:rPr lang="en-US" dirty="0" smtClean="0"/>
            <a:t>Technology Subscriptions</a:t>
          </a:r>
          <a:endParaRPr lang="en-US" dirty="0"/>
        </a:p>
      </dgm:t>
    </dgm:pt>
    <dgm:pt modelId="{6D0BAB09-33D8-4595-9CB0-897627344A4C}" type="parTrans" cxnId="{A6046F60-D352-41A2-A9BD-D043EC419C66}">
      <dgm:prSet/>
      <dgm:spPr/>
      <dgm:t>
        <a:bodyPr/>
        <a:lstStyle/>
        <a:p>
          <a:endParaRPr lang="en-US"/>
        </a:p>
      </dgm:t>
    </dgm:pt>
    <dgm:pt modelId="{EFCEC922-36B6-4A94-8787-F01137577DAB}" type="sibTrans" cxnId="{A6046F60-D352-41A2-A9BD-D043EC419C66}">
      <dgm:prSet/>
      <dgm:spPr/>
      <dgm:t>
        <a:bodyPr/>
        <a:lstStyle/>
        <a:p>
          <a:endParaRPr lang="en-US"/>
        </a:p>
      </dgm:t>
    </dgm:pt>
    <dgm:pt modelId="{B73E423C-D60C-449C-B9F4-39CD7020B870}" type="pres">
      <dgm:prSet presAssocID="{E7A2DF0E-A83E-4BD1-8DE4-4AE482125FDF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6C8B6E1-EC06-46EF-97C6-5F9FAF0218C6}" type="pres">
      <dgm:prSet presAssocID="{E15B29C6-BEB7-4E3C-B3E1-FE145CC8F54A}" presName="comp" presStyleCnt="0"/>
      <dgm:spPr/>
    </dgm:pt>
    <dgm:pt modelId="{69508E42-E4FE-4229-8B97-443A19338EBD}" type="pres">
      <dgm:prSet presAssocID="{E15B29C6-BEB7-4E3C-B3E1-FE145CC8F54A}" presName="box" presStyleLbl="node1" presStyleIdx="0" presStyleCnt="3" custLinFactNeighborX="-15" custLinFactNeighborY="-2957"/>
      <dgm:spPr/>
      <dgm:t>
        <a:bodyPr/>
        <a:lstStyle/>
        <a:p>
          <a:endParaRPr lang="en-US"/>
        </a:p>
      </dgm:t>
    </dgm:pt>
    <dgm:pt modelId="{69485CCB-5E1F-4E43-85D0-EFF66AB40807}" type="pres">
      <dgm:prSet presAssocID="{E15B29C6-BEB7-4E3C-B3E1-FE145CC8F54A}" presName="img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  <dgm:t>
        <a:bodyPr/>
        <a:lstStyle/>
        <a:p>
          <a:endParaRPr lang="en-US"/>
        </a:p>
      </dgm:t>
    </dgm:pt>
    <dgm:pt modelId="{2C8819AC-0658-4FB9-8175-E8BA96F8A86C}" type="pres">
      <dgm:prSet presAssocID="{E15B29C6-BEB7-4E3C-B3E1-FE145CC8F54A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77F850-B35A-424B-AB04-077159F888B7}" type="pres">
      <dgm:prSet presAssocID="{A764A4E9-5146-4C6C-B7D1-6948C2B34B19}" presName="spacer" presStyleCnt="0"/>
      <dgm:spPr/>
    </dgm:pt>
    <dgm:pt modelId="{1DB27915-B7EA-46CC-86BF-47C82D2BC942}" type="pres">
      <dgm:prSet presAssocID="{FCB65E82-844B-4C3B-95F1-4C12CDE7D912}" presName="comp" presStyleCnt="0"/>
      <dgm:spPr/>
    </dgm:pt>
    <dgm:pt modelId="{B78FCEA3-EAE4-4127-A584-74D0CF33AF05}" type="pres">
      <dgm:prSet presAssocID="{FCB65E82-844B-4C3B-95F1-4C12CDE7D912}" presName="box" presStyleLbl="node1" presStyleIdx="1" presStyleCnt="3"/>
      <dgm:spPr/>
      <dgm:t>
        <a:bodyPr/>
        <a:lstStyle/>
        <a:p>
          <a:endParaRPr lang="en-US"/>
        </a:p>
      </dgm:t>
    </dgm:pt>
    <dgm:pt modelId="{34DA384F-6A57-4C86-B44B-D80D599D10AF}" type="pres">
      <dgm:prSet presAssocID="{FCB65E82-844B-4C3B-95F1-4C12CDE7D912}" presName="img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60BCDE88-3BD4-4E4D-9027-95930C1CCC7E}" type="pres">
      <dgm:prSet presAssocID="{FCB65E82-844B-4C3B-95F1-4C12CDE7D912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794DA2-365A-4D71-B981-1AE9E283435E}" type="pres">
      <dgm:prSet presAssocID="{846CE625-C8A7-4554-871A-8482D0503C36}" presName="spacer" presStyleCnt="0"/>
      <dgm:spPr/>
    </dgm:pt>
    <dgm:pt modelId="{5EDE99AF-13D3-4DAE-BFBF-1EB9152D2244}" type="pres">
      <dgm:prSet presAssocID="{BEE1ACD3-3FE3-4345-8973-688D6F380BD6}" presName="comp" presStyleCnt="0"/>
      <dgm:spPr/>
    </dgm:pt>
    <dgm:pt modelId="{38231B72-ADFF-430F-A623-1AC6BB4F8444}" type="pres">
      <dgm:prSet presAssocID="{BEE1ACD3-3FE3-4345-8973-688D6F380BD6}" presName="box" presStyleLbl="node1" presStyleIdx="2" presStyleCnt="3"/>
      <dgm:spPr/>
      <dgm:t>
        <a:bodyPr/>
        <a:lstStyle/>
        <a:p>
          <a:endParaRPr lang="en-US"/>
        </a:p>
      </dgm:t>
    </dgm:pt>
    <dgm:pt modelId="{E66E6220-3C8B-45B5-B0F8-2A3AF6A0DAA7}" type="pres">
      <dgm:prSet presAssocID="{BEE1ACD3-3FE3-4345-8973-688D6F380BD6}" presName="img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40E27985-4EFA-4F2C-843D-F7A2532F6EC7}" type="pres">
      <dgm:prSet presAssocID="{BEE1ACD3-3FE3-4345-8973-688D6F380BD6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A2235F-FCC9-412F-BADD-4280A7B99F9D}" type="presOf" srcId="{FB898CB0-5A13-459F-B9EF-1943028E49B3}" destId="{40E27985-4EFA-4F2C-843D-F7A2532F6EC7}" srcOrd="1" destOrd="1" presId="urn:microsoft.com/office/officeart/2005/8/layout/vList4"/>
    <dgm:cxn modelId="{AB44A195-168E-4947-AFAC-DF9A574000B5}" type="presOf" srcId="{FCB65E82-844B-4C3B-95F1-4C12CDE7D912}" destId="{60BCDE88-3BD4-4E4D-9027-95930C1CCC7E}" srcOrd="1" destOrd="0" presId="urn:microsoft.com/office/officeart/2005/8/layout/vList4"/>
    <dgm:cxn modelId="{1D8C4538-5D00-4654-A533-8861DD49D6BE}" type="presOf" srcId="{FC970672-B2E2-4653-A30E-29318D1E2AFE}" destId="{60BCDE88-3BD4-4E4D-9027-95930C1CCC7E}" srcOrd="1" destOrd="3" presId="urn:microsoft.com/office/officeart/2005/8/layout/vList4"/>
    <dgm:cxn modelId="{8485FCDF-589E-4B83-8808-922A7213908E}" srcId="{FCB65E82-844B-4C3B-95F1-4C12CDE7D912}" destId="{DC95CAAA-B04E-4D1F-B164-15017C8AC412}" srcOrd="0" destOrd="0" parTransId="{2086CF67-CE28-4645-9DC2-948A44BE872A}" sibTransId="{B49878EC-C65E-4DC9-A5C1-E6E4F3A967A5}"/>
    <dgm:cxn modelId="{CB8DB22D-9386-43DF-BCFA-D9C7920E3068}" srcId="{E7A2DF0E-A83E-4BD1-8DE4-4AE482125FDF}" destId="{FCB65E82-844B-4C3B-95F1-4C12CDE7D912}" srcOrd="1" destOrd="0" parTransId="{0C757E90-F09B-4182-B46F-057901E85711}" sibTransId="{846CE625-C8A7-4554-871A-8482D0503C36}"/>
    <dgm:cxn modelId="{D7284ADC-0413-4951-9181-EE1786F5D56F}" type="presOf" srcId="{BEE1ACD3-3FE3-4345-8973-688D6F380BD6}" destId="{38231B72-ADFF-430F-A623-1AC6BB4F8444}" srcOrd="0" destOrd="0" presId="urn:microsoft.com/office/officeart/2005/8/layout/vList4"/>
    <dgm:cxn modelId="{C1F99158-A005-4185-B41C-87D7E5D3E0CB}" type="presOf" srcId="{DC95CAAA-B04E-4D1F-B164-15017C8AC412}" destId="{B78FCEA3-EAE4-4127-A584-74D0CF33AF05}" srcOrd="0" destOrd="1" presId="urn:microsoft.com/office/officeart/2005/8/layout/vList4"/>
    <dgm:cxn modelId="{801A9635-FD0A-4E4B-B464-02D964A51F51}" type="presOf" srcId="{FCB65E82-844B-4C3B-95F1-4C12CDE7D912}" destId="{B78FCEA3-EAE4-4127-A584-74D0CF33AF05}" srcOrd="0" destOrd="0" presId="urn:microsoft.com/office/officeart/2005/8/layout/vList4"/>
    <dgm:cxn modelId="{D0CD9407-1711-462C-AC3B-F6E54394EDBB}" type="presOf" srcId="{E15B29C6-BEB7-4E3C-B3E1-FE145CC8F54A}" destId="{2C8819AC-0658-4FB9-8175-E8BA96F8A86C}" srcOrd="1" destOrd="0" presId="urn:microsoft.com/office/officeart/2005/8/layout/vList4"/>
    <dgm:cxn modelId="{AED6F4A8-203B-4ED6-9DCB-F41917AD40EB}" type="presOf" srcId="{3F3BBD6B-7AF3-43A0-8519-5FED78812BDD}" destId="{2C8819AC-0658-4FB9-8175-E8BA96F8A86C}" srcOrd="1" destOrd="1" presId="urn:microsoft.com/office/officeart/2005/8/layout/vList4"/>
    <dgm:cxn modelId="{53C23483-A9A9-43D1-8450-809220563843}" type="presOf" srcId="{E15B29C6-BEB7-4E3C-B3E1-FE145CC8F54A}" destId="{69508E42-E4FE-4229-8B97-443A19338EBD}" srcOrd="0" destOrd="0" presId="urn:microsoft.com/office/officeart/2005/8/layout/vList4"/>
    <dgm:cxn modelId="{40CF5B9C-AA04-4473-9CC9-FC9EBB877701}" type="presOf" srcId="{FB898CB0-5A13-459F-B9EF-1943028E49B3}" destId="{38231B72-ADFF-430F-A623-1AC6BB4F8444}" srcOrd="0" destOrd="1" presId="urn:microsoft.com/office/officeart/2005/8/layout/vList4"/>
    <dgm:cxn modelId="{4CA10CE2-5BD9-483A-806C-2E27978F6E8A}" type="presOf" srcId="{03FF7BD3-EA97-4482-9AD2-79D0D2F55E5A}" destId="{B78FCEA3-EAE4-4127-A584-74D0CF33AF05}" srcOrd="0" destOrd="2" presId="urn:microsoft.com/office/officeart/2005/8/layout/vList4"/>
    <dgm:cxn modelId="{A6046F60-D352-41A2-A9BD-D043EC419C66}" srcId="{FCB65E82-844B-4C3B-95F1-4C12CDE7D912}" destId="{DBA5856D-5895-499E-A56A-6A846E0D57A2}" srcOrd="4" destOrd="0" parTransId="{6D0BAB09-33D8-4595-9CB0-897627344A4C}" sibTransId="{EFCEC922-36B6-4A94-8787-F01137577DAB}"/>
    <dgm:cxn modelId="{2BF70E16-4394-4662-B77A-93EEF16BEFF7}" type="presOf" srcId="{B8B1B2CA-0897-4606-93E4-64F1A6712C5E}" destId="{69508E42-E4FE-4229-8B97-443A19338EBD}" srcOrd="0" destOrd="2" presId="urn:microsoft.com/office/officeart/2005/8/layout/vList4"/>
    <dgm:cxn modelId="{2BE659BA-42BB-44F1-B64C-88BC85064E2C}" type="presOf" srcId="{B8B1B2CA-0897-4606-93E4-64F1A6712C5E}" destId="{2C8819AC-0658-4FB9-8175-E8BA96F8A86C}" srcOrd="1" destOrd="2" presId="urn:microsoft.com/office/officeart/2005/8/layout/vList4"/>
    <dgm:cxn modelId="{830B5681-E911-4BDF-8487-030EF24829F1}" srcId="{FCB65E82-844B-4C3B-95F1-4C12CDE7D912}" destId="{97F713AE-9232-42B8-A209-C0D766493FA8}" srcOrd="3" destOrd="0" parTransId="{1119B637-CAE4-4067-9ADC-87313FD1823E}" sibTransId="{13884631-BD45-46B1-A5FB-E590F3934235}"/>
    <dgm:cxn modelId="{45038400-7E1C-45AD-AD22-4EBF2D360CBF}" srcId="{E7A2DF0E-A83E-4BD1-8DE4-4AE482125FDF}" destId="{E15B29C6-BEB7-4E3C-B3E1-FE145CC8F54A}" srcOrd="0" destOrd="0" parTransId="{9B827ADF-ABB2-435A-A52E-14A1806B8DD4}" sibTransId="{A764A4E9-5146-4C6C-B7D1-6948C2B34B19}"/>
    <dgm:cxn modelId="{7B0C90A3-C641-4FA3-BF7C-7FF3CD78D961}" srcId="{E15B29C6-BEB7-4E3C-B3E1-FE145CC8F54A}" destId="{B8B1B2CA-0897-4606-93E4-64F1A6712C5E}" srcOrd="1" destOrd="0" parTransId="{C15904E9-4F92-4F19-A06D-70D9B3468F69}" sibTransId="{6DAC0CB1-6BCE-4FCC-A94F-07BC6E272D35}"/>
    <dgm:cxn modelId="{2A1DFCA8-C63E-4135-8130-21F27B10C3F6}" type="presOf" srcId="{E7A2DF0E-A83E-4BD1-8DE4-4AE482125FDF}" destId="{B73E423C-D60C-449C-B9F4-39CD7020B870}" srcOrd="0" destOrd="0" presId="urn:microsoft.com/office/officeart/2005/8/layout/vList4"/>
    <dgm:cxn modelId="{A392156C-F0E5-40D5-AF67-584FE5154A65}" srcId="{E7A2DF0E-A83E-4BD1-8DE4-4AE482125FDF}" destId="{BEE1ACD3-3FE3-4345-8973-688D6F380BD6}" srcOrd="2" destOrd="0" parTransId="{3A0D3F23-9FEE-4C4F-AAB6-EEAE38031850}" sibTransId="{1C7E71D8-AFA0-4905-9398-D1ED6B99F31D}"/>
    <dgm:cxn modelId="{8D071139-674D-45AA-9C0E-20B515DBB59C}" type="presOf" srcId="{03FF7BD3-EA97-4482-9AD2-79D0D2F55E5A}" destId="{60BCDE88-3BD4-4E4D-9027-95930C1CCC7E}" srcOrd="1" destOrd="2" presId="urn:microsoft.com/office/officeart/2005/8/layout/vList4"/>
    <dgm:cxn modelId="{E1DCC55A-D811-41A7-A491-5FE53DADC773}" srcId="{FCB65E82-844B-4C3B-95F1-4C12CDE7D912}" destId="{FC970672-B2E2-4653-A30E-29318D1E2AFE}" srcOrd="2" destOrd="0" parTransId="{B16AB6E8-F028-43E9-AFB0-3B5CAB38D793}" sibTransId="{D7A6C5AA-3B4D-4B47-BF51-59617E538B0F}"/>
    <dgm:cxn modelId="{D2517D03-3352-4F9D-BCDC-AAB36D557010}" type="presOf" srcId="{BEE1ACD3-3FE3-4345-8973-688D6F380BD6}" destId="{40E27985-4EFA-4F2C-843D-F7A2532F6EC7}" srcOrd="1" destOrd="0" presId="urn:microsoft.com/office/officeart/2005/8/layout/vList4"/>
    <dgm:cxn modelId="{D268DA36-F997-464D-86FC-E8D15292CC71}" type="presOf" srcId="{DC95CAAA-B04E-4D1F-B164-15017C8AC412}" destId="{60BCDE88-3BD4-4E4D-9027-95930C1CCC7E}" srcOrd="1" destOrd="1" presId="urn:microsoft.com/office/officeart/2005/8/layout/vList4"/>
    <dgm:cxn modelId="{CE183AA6-9943-4274-8B47-91CBC27995C1}" type="presOf" srcId="{DBA5856D-5895-499E-A56A-6A846E0D57A2}" destId="{60BCDE88-3BD4-4E4D-9027-95930C1CCC7E}" srcOrd="1" destOrd="5" presId="urn:microsoft.com/office/officeart/2005/8/layout/vList4"/>
    <dgm:cxn modelId="{8437111C-7CE5-43C6-942E-7BB08D0A7156}" type="presOf" srcId="{97F713AE-9232-42B8-A209-C0D766493FA8}" destId="{B78FCEA3-EAE4-4127-A584-74D0CF33AF05}" srcOrd="0" destOrd="4" presId="urn:microsoft.com/office/officeart/2005/8/layout/vList4"/>
    <dgm:cxn modelId="{B681A302-F80A-4B88-A8E6-1AD77542BD2F}" srcId="{BEE1ACD3-3FE3-4345-8973-688D6F380BD6}" destId="{FB898CB0-5A13-459F-B9EF-1943028E49B3}" srcOrd="0" destOrd="0" parTransId="{9F9A206E-C225-4D9D-8B21-29648FF6B598}" sibTransId="{7EFD49F6-B318-45D0-BF7B-7990B86DA893}"/>
    <dgm:cxn modelId="{43AA4174-4B65-4D65-8BD4-47AAE663A26F}" type="presOf" srcId="{97F713AE-9232-42B8-A209-C0D766493FA8}" destId="{60BCDE88-3BD4-4E4D-9027-95930C1CCC7E}" srcOrd="1" destOrd="4" presId="urn:microsoft.com/office/officeart/2005/8/layout/vList4"/>
    <dgm:cxn modelId="{AD272833-AB2E-4E97-B6AF-F3078B565F19}" type="presOf" srcId="{FC970672-B2E2-4653-A30E-29318D1E2AFE}" destId="{B78FCEA3-EAE4-4127-A584-74D0CF33AF05}" srcOrd="0" destOrd="3" presId="urn:microsoft.com/office/officeart/2005/8/layout/vList4"/>
    <dgm:cxn modelId="{62F6CA51-DA49-43D8-9E0A-C14F56C642ED}" srcId="{FCB65E82-844B-4C3B-95F1-4C12CDE7D912}" destId="{03FF7BD3-EA97-4482-9AD2-79D0D2F55E5A}" srcOrd="1" destOrd="0" parTransId="{1799CEFC-6BA4-4C55-BEBA-ADFD404DFE80}" sibTransId="{EA83493D-A13A-4620-A4F6-53916C59A4B9}"/>
    <dgm:cxn modelId="{36F47193-D05D-4D37-BDD6-71E20DD463DE}" srcId="{E15B29C6-BEB7-4E3C-B3E1-FE145CC8F54A}" destId="{3F3BBD6B-7AF3-43A0-8519-5FED78812BDD}" srcOrd="0" destOrd="0" parTransId="{6B16EC98-2C1D-421C-962A-CE9CD9F12C50}" sibTransId="{C30A5F56-DF44-4146-A7B8-E6796EA6AB80}"/>
    <dgm:cxn modelId="{D38676F5-D354-47F8-8B1E-6CDDFAF0EB66}" type="presOf" srcId="{3F3BBD6B-7AF3-43A0-8519-5FED78812BDD}" destId="{69508E42-E4FE-4229-8B97-443A19338EBD}" srcOrd="0" destOrd="1" presId="urn:microsoft.com/office/officeart/2005/8/layout/vList4"/>
    <dgm:cxn modelId="{A24B6F9F-1D37-4CDD-BCD6-EBD753F0DB7A}" type="presOf" srcId="{DBA5856D-5895-499E-A56A-6A846E0D57A2}" destId="{B78FCEA3-EAE4-4127-A584-74D0CF33AF05}" srcOrd="0" destOrd="5" presId="urn:microsoft.com/office/officeart/2005/8/layout/vList4"/>
    <dgm:cxn modelId="{79F43902-17F6-415C-8B47-DAF871AADB85}" type="presParOf" srcId="{B73E423C-D60C-449C-B9F4-39CD7020B870}" destId="{56C8B6E1-EC06-46EF-97C6-5F9FAF0218C6}" srcOrd="0" destOrd="0" presId="urn:microsoft.com/office/officeart/2005/8/layout/vList4"/>
    <dgm:cxn modelId="{DA168199-667A-486B-BE61-D41F9BFEA35F}" type="presParOf" srcId="{56C8B6E1-EC06-46EF-97C6-5F9FAF0218C6}" destId="{69508E42-E4FE-4229-8B97-443A19338EBD}" srcOrd="0" destOrd="0" presId="urn:microsoft.com/office/officeart/2005/8/layout/vList4"/>
    <dgm:cxn modelId="{6F14FBCD-5FCC-4355-A669-9BA295401DD6}" type="presParOf" srcId="{56C8B6E1-EC06-46EF-97C6-5F9FAF0218C6}" destId="{69485CCB-5E1F-4E43-85D0-EFF66AB40807}" srcOrd="1" destOrd="0" presId="urn:microsoft.com/office/officeart/2005/8/layout/vList4"/>
    <dgm:cxn modelId="{838F85D9-3E61-491B-86D3-759A01B16852}" type="presParOf" srcId="{56C8B6E1-EC06-46EF-97C6-5F9FAF0218C6}" destId="{2C8819AC-0658-4FB9-8175-E8BA96F8A86C}" srcOrd="2" destOrd="0" presId="urn:microsoft.com/office/officeart/2005/8/layout/vList4"/>
    <dgm:cxn modelId="{B3BEC723-7152-40F1-8979-751E8B5DC1BD}" type="presParOf" srcId="{B73E423C-D60C-449C-B9F4-39CD7020B870}" destId="{0D77F850-B35A-424B-AB04-077159F888B7}" srcOrd="1" destOrd="0" presId="urn:microsoft.com/office/officeart/2005/8/layout/vList4"/>
    <dgm:cxn modelId="{51EE4BAD-30D6-4878-B14C-CB6CC63F3CCC}" type="presParOf" srcId="{B73E423C-D60C-449C-B9F4-39CD7020B870}" destId="{1DB27915-B7EA-46CC-86BF-47C82D2BC942}" srcOrd="2" destOrd="0" presId="urn:microsoft.com/office/officeart/2005/8/layout/vList4"/>
    <dgm:cxn modelId="{4EA386C5-6CB2-45BF-9422-E778CCC2D56E}" type="presParOf" srcId="{1DB27915-B7EA-46CC-86BF-47C82D2BC942}" destId="{B78FCEA3-EAE4-4127-A584-74D0CF33AF05}" srcOrd="0" destOrd="0" presId="urn:microsoft.com/office/officeart/2005/8/layout/vList4"/>
    <dgm:cxn modelId="{6BD4A68C-9B28-4EEC-BBCF-6E649A81B0D3}" type="presParOf" srcId="{1DB27915-B7EA-46CC-86BF-47C82D2BC942}" destId="{34DA384F-6A57-4C86-B44B-D80D599D10AF}" srcOrd="1" destOrd="0" presId="urn:microsoft.com/office/officeart/2005/8/layout/vList4"/>
    <dgm:cxn modelId="{28F84BF4-75C9-4AE3-858B-01251290E460}" type="presParOf" srcId="{1DB27915-B7EA-46CC-86BF-47C82D2BC942}" destId="{60BCDE88-3BD4-4E4D-9027-95930C1CCC7E}" srcOrd="2" destOrd="0" presId="urn:microsoft.com/office/officeart/2005/8/layout/vList4"/>
    <dgm:cxn modelId="{A7367643-7626-4E21-A466-C3788964339B}" type="presParOf" srcId="{B73E423C-D60C-449C-B9F4-39CD7020B870}" destId="{F6794DA2-365A-4D71-B981-1AE9E283435E}" srcOrd="3" destOrd="0" presId="urn:microsoft.com/office/officeart/2005/8/layout/vList4"/>
    <dgm:cxn modelId="{72186A8A-8C96-48E3-B6C7-0A62AAF3FA92}" type="presParOf" srcId="{B73E423C-D60C-449C-B9F4-39CD7020B870}" destId="{5EDE99AF-13D3-4DAE-BFBF-1EB9152D2244}" srcOrd="4" destOrd="0" presId="urn:microsoft.com/office/officeart/2005/8/layout/vList4"/>
    <dgm:cxn modelId="{58CD707D-862D-4AC7-AEF0-13655C4BD6EC}" type="presParOf" srcId="{5EDE99AF-13D3-4DAE-BFBF-1EB9152D2244}" destId="{38231B72-ADFF-430F-A623-1AC6BB4F8444}" srcOrd="0" destOrd="0" presId="urn:microsoft.com/office/officeart/2005/8/layout/vList4"/>
    <dgm:cxn modelId="{F8EA3A46-6E9A-4334-AC34-7E42308B3714}" type="presParOf" srcId="{5EDE99AF-13D3-4DAE-BFBF-1EB9152D2244}" destId="{E66E6220-3C8B-45B5-B0F8-2A3AF6A0DAA7}" srcOrd="1" destOrd="0" presId="urn:microsoft.com/office/officeart/2005/8/layout/vList4"/>
    <dgm:cxn modelId="{9CC1E35B-C7AD-44D1-BAC1-70C40D14C459}" type="presParOf" srcId="{5EDE99AF-13D3-4DAE-BFBF-1EB9152D2244}" destId="{40E27985-4EFA-4F2C-843D-F7A2532F6EC7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508E42-E4FE-4229-8B97-443A19338EBD}">
      <dsp:nvSpPr>
        <dsp:cNvPr id="0" name=""/>
        <dsp:cNvSpPr/>
      </dsp:nvSpPr>
      <dsp:spPr>
        <a:xfrm>
          <a:off x="0" y="0"/>
          <a:ext cx="9768060" cy="14157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The 2 sources of income are:</a:t>
          </a:r>
          <a:endParaRPr lang="en-US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Membership Dues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Participation Cost for Annual Assembly</a:t>
          </a:r>
          <a:endParaRPr lang="en-US" sz="1200" kern="1200" dirty="0"/>
        </a:p>
      </dsp:txBody>
      <dsp:txXfrm>
        <a:off x="2095188" y="0"/>
        <a:ext cx="7672871" cy="1415761"/>
      </dsp:txXfrm>
    </dsp:sp>
    <dsp:sp modelId="{69485CCB-5E1F-4E43-85D0-EFF66AB40807}">
      <dsp:nvSpPr>
        <dsp:cNvPr id="0" name=""/>
        <dsp:cNvSpPr/>
      </dsp:nvSpPr>
      <dsp:spPr>
        <a:xfrm>
          <a:off x="141576" y="141576"/>
          <a:ext cx="1953612" cy="113260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8FCEA3-EAE4-4127-A584-74D0CF33AF05}">
      <dsp:nvSpPr>
        <dsp:cNvPr id="0" name=""/>
        <dsp:cNvSpPr/>
      </dsp:nvSpPr>
      <dsp:spPr>
        <a:xfrm>
          <a:off x="0" y="1557337"/>
          <a:ext cx="9768060" cy="14157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Expenses include:</a:t>
          </a:r>
          <a:endParaRPr lang="en-US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Annual Assembly 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Legal Fees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Costs pertaining to Board activity collectively and to individual positions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Website maintenance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Technology Subscriptions</a:t>
          </a:r>
          <a:endParaRPr lang="en-US" sz="1200" kern="1200" dirty="0"/>
        </a:p>
      </dsp:txBody>
      <dsp:txXfrm>
        <a:off x="2095188" y="1557337"/>
        <a:ext cx="7672871" cy="1415761"/>
      </dsp:txXfrm>
    </dsp:sp>
    <dsp:sp modelId="{34DA384F-6A57-4C86-B44B-D80D599D10AF}">
      <dsp:nvSpPr>
        <dsp:cNvPr id="0" name=""/>
        <dsp:cNvSpPr/>
      </dsp:nvSpPr>
      <dsp:spPr>
        <a:xfrm>
          <a:off x="141576" y="1698913"/>
          <a:ext cx="1953612" cy="113260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231B72-ADFF-430F-A623-1AC6BB4F8444}">
      <dsp:nvSpPr>
        <dsp:cNvPr id="0" name=""/>
        <dsp:cNvSpPr/>
      </dsp:nvSpPr>
      <dsp:spPr>
        <a:xfrm>
          <a:off x="0" y="3114674"/>
          <a:ext cx="9768060" cy="14157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We offer scholarships to the National Assembly</a:t>
          </a:r>
          <a:endParaRPr lang="en-US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At this Assembly there are  5 who  asked for and received scholarships</a:t>
          </a:r>
          <a:endParaRPr lang="en-US" sz="1200" kern="1200" dirty="0"/>
        </a:p>
      </dsp:txBody>
      <dsp:txXfrm>
        <a:off x="2095188" y="3114674"/>
        <a:ext cx="7672871" cy="1415761"/>
      </dsp:txXfrm>
    </dsp:sp>
    <dsp:sp modelId="{E66E6220-3C8B-45B5-B0F8-2A3AF6A0DAA7}">
      <dsp:nvSpPr>
        <dsp:cNvPr id="0" name=""/>
        <dsp:cNvSpPr/>
      </dsp:nvSpPr>
      <dsp:spPr>
        <a:xfrm>
          <a:off x="141576" y="3256250"/>
          <a:ext cx="1953612" cy="113260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B2E47-6F41-409B-AD22-834AE1EFF186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0BE5A-9D85-4716-9443-9D9E66ACB5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7826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6744A-403D-42A1-BFE7-61DA46EE7C6C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05635-4EFD-4447-A451-86C57984FA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602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4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715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493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5509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695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1529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063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498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349BF3EA-1A78-4F07-BDC0-C8A1BD461199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r>
              <a:rPr lang="en-US" smtClean="0"/>
              <a:t>Add a footer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949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67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390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26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742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11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556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86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932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BF3EA-1A78-4F07-BDC0-C8A1BD461199}" type="datetimeFigureOut">
              <a:rPr lang="en-US" smtClean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7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-734410" y="2423158"/>
            <a:ext cx="8144134" cy="1373070"/>
          </a:xfrm>
        </p:spPr>
        <p:txBody>
          <a:bodyPr/>
          <a:lstStyle/>
          <a:p>
            <a:r>
              <a:rPr lang="en-US" i="1" dirty="0" smtClean="0"/>
              <a:t>Treasurer’s Report</a:t>
            </a:r>
            <a:endParaRPr lang="en-US" i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766586" y="4377224"/>
            <a:ext cx="8144134" cy="1117687"/>
          </a:xfrm>
        </p:spPr>
        <p:txBody>
          <a:bodyPr/>
          <a:lstStyle/>
          <a:p>
            <a:r>
              <a:rPr lang="en-US" dirty="0" smtClean="0"/>
              <a:t>NCVR National Assembly </a:t>
            </a:r>
          </a:p>
          <a:p>
            <a:r>
              <a:rPr lang="en-US" dirty="0" smtClean="0"/>
              <a:t>March,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073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Finances: Sources and Uses</a:t>
            </a:r>
            <a:endParaRPr lang="en-US" i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53547215"/>
              </p:ext>
            </p:extLst>
          </p:nvPr>
        </p:nvGraphicFramePr>
        <p:xfrm>
          <a:off x="681038" y="1978430"/>
          <a:ext cx="9768060" cy="4530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532225" y="3273121"/>
            <a:ext cx="15295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NCVR Board to Rome to meet with CICL/SAL</a:t>
            </a:r>
            <a:endParaRPr lang="en-US" dirty="0"/>
          </a:p>
        </p:txBody>
      </p:sp>
      <p:pic>
        <p:nvPicPr>
          <p:cNvPr id="8" name="Picture 7" descr="EDM 310 Class Blog: Mandatory Attendance Week of May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619" y="4566813"/>
            <a:ext cx="1535436" cy="1942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814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Fiscal Year:	July 1 – June 30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44557" y="2336873"/>
            <a:ext cx="5249565" cy="4328970"/>
          </a:xfrm>
        </p:spPr>
        <p:txBody>
          <a:bodyPr>
            <a:normAutofit/>
          </a:bodyPr>
          <a:lstStyle/>
          <a:p>
            <a:r>
              <a:rPr lang="en-US" dirty="0" smtClean="0"/>
              <a:t>July 1, 2021 – March 27, 2022</a:t>
            </a:r>
          </a:p>
          <a:p>
            <a:endParaRPr lang="en-US" dirty="0"/>
          </a:p>
          <a:p>
            <a:r>
              <a:rPr lang="en-US" dirty="0" smtClean="0"/>
              <a:t>Opening Balance	$110,642.68</a:t>
            </a:r>
          </a:p>
          <a:p>
            <a:r>
              <a:rPr lang="en-US" dirty="0" smtClean="0"/>
              <a:t>Current Balance	$126,039.80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                                       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2" y="2336873"/>
            <a:ext cx="6242277" cy="4328970"/>
          </a:xfrm>
        </p:spPr>
        <p:txBody>
          <a:bodyPr>
            <a:normAutofit/>
          </a:bodyPr>
          <a:lstStyle/>
          <a:p>
            <a:r>
              <a:rPr lang="en-US" dirty="0" smtClean="0"/>
              <a:t>As of March 27, 2022</a:t>
            </a:r>
          </a:p>
          <a:p>
            <a:pPr marL="0" indent="0">
              <a:buNone/>
            </a:pPr>
            <a:r>
              <a:rPr lang="en-US" dirty="0" smtClean="0"/>
              <a:t>	</a:t>
            </a:r>
          </a:p>
          <a:p>
            <a:pPr marL="457200" lvl="1" indent="0">
              <a:buNone/>
            </a:pPr>
            <a:r>
              <a:rPr lang="en-US" dirty="0" smtClean="0"/>
              <a:t>Income		$17,675.00	</a:t>
            </a:r>
          </a:p>
          <a:p>
            <a:pPr lvl="1"/>
            <a:r>
              <a:rPr lang="en-US" dirty="0" smtClean="0"/>
              <a:t>Membership	$  7,775.00</a:t>
            </a:r>
          </a:p>
          <a:p>
            <a:pPr lvl="1"/>
            <a:r>
              <a:rPr lang="en-US" dirty="0" smtClean="0"/>
              <a:t>Assembly ’22	$  9,900.00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Expenses		$  2,277.88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  <a:r>
              <a:rPr lang="en-US" sz="1400" dirty="0" smtClean="0"/>
              <a:t>(prior to Assembly)</a:t>
            </a:r>
            <a:endParaRPr lang="en-US" sz="1400" dirty="0"/>
          </a:p>
          <a:p>
            <a:pPr marL="457200" lvl="1" indent="0">
              <a:buNone/>
            </a:pPr>
            <a:r>
              <a:rPr lang="en-US" dirty="0" smtClean="0"/>
              <a:t>	</a:t>
            </a:r>
            <a:endParaRPr lang="en-US" b="1" dirty="0"/>
          </a:p>
          <a:p>
            <a:pPr marL="457200" lvl="1" indent="0">
              <a:buNone/>
            </a:pPr>
            <a:endParaRPr lang="en-US" b="1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959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352</TotalTime>
  <Words>140</Words>
  <Application>Microsoft Office PowerPoint</Application>
  <PresentationFormat>Widescreen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Trebuchet MS</vt:lpstr>
      <vt:lpstr>Berlin</vt:lpstr>
      <vt:lpstr>Treasurer’s Report</vt:lpstr>
      <vt:lpstr>Finances: Sources and Uses</vt:lpstr>
      <vt:lpstr>Fiscal Year: July 1 – June 30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Treasurer’s Report</dc:title>
  <dc:creator>Sr. Mariette Moan</dc:creator>
  <cp:lastModifiedBy>Moan, Sr. Mariette</cp:lastModifiedBy>
  <cp:revision>21</cp:revision>
  <cp:lastPrinted>2022-03-30T14:50:47Z</cp:lastPrinted>
  <dcterms:created xsi:type="dcterms:W3CDTF">2018-03-17T01:00:35Z</dcterms:created>
  <dcterms:modified xsi:type="dcterms:W3CDTF">2022-03-30T16:39:27Z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